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08" r:id="rId2"/>
    <p:sldId id="320" r:id="rId3"/>
    <p:sldId id="329" r:id="rId4"/>
    <p:sldId id="312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10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7E9"/>
    <a:srgbClr val="DEE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1964"/>
  </p:normalViewPr>
  <p:slideViewPr>
    <p:cSldViewPr snapToGrid="0" snapToObjects="1">
      <p:cViewPr>
        <p:scale>
          <a:sx n="79" d="100"/>
          <a:sy n="79" d="100"/>
        </p:scale>
        <p:origin x="132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17790-5ABE-AB47-A674-8F29578D1D1C}" type="datetimeFigureOut">
              <a:rPr kumimoji="1" lang="zh-TW" altLang="en-US" smtClean="0"/>
              <a:t>2017/10/26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9AAB1-5EEC-0D42-925C-F57EFDFCE9D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207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6227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8350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9660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728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1173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381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432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57647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0524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2131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1877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0297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D9B5-A6C4-5F42-97E0-51296EDFDCED}" type="datetimeFigureOut">
              <a:rPr kumimoji="1" lang="zh-TW" altLang="en-US" smtClean="0"/>
              <a:t>2017/10/26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177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D9B5-A6C4-5F42-97E0-51296EDFDCED}" type="datetimeFigureOut">
              <a:rPr kumimoji="1" lang="zh-TW" altLang="en-US" smtClean="0"/>
              <a:t>2017/10/26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6699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D9B5-A6C4-5F42-97E0-51296EDFDCED}" type="datetimeFigureOut">
              <a:rPr kumimoji="1" lang="zh-TW" altLang="en-US" smtClean="0"/>
              <a:t>2017/10/26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1614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63817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D9B5-A6C4-5F42-97E0-51296EDFDCED}" type="datetimeFigureOut">
              <a:rPr kumimoji="1" lang="zh-TW" altLang="en-US" smtClean="0"/>
              <a:t>2017/10/26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904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D9B5-A6C4-5F42-97E0-51296EDFDCED}" type="datetimeFigureOut">
              <a:rPr kumimoji="1" lang="zh-TW" altLang="en-US" smtClean="0"/>
              <a:t>2017/10/26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07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D9B5-A6C4-5F42-97E0-51296EDFDCED}" type="datetimeFigureOut">
              <a:rPr kumimoji="1" lang="zh-TW" altLang="en-US" smtClean="0"/>
              <a:t>2017/10/26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6329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D9B5-A6C4-5F42-97E0-51296EDFDCED}" type="datetimeFigureOut">
              <a:rPr kumimoji="1" lang="zh-TW" altLang="en-US" smtClean="0"/>
              <a:t>2017/10/26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6683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D9B5-A6C4-5F42-97E0-51296EDFDCED}" type="datetimeFigureOut">
              <a:rPr kumimoji="1" lang="zh-TW" altLang="en-US" smtClean="0"/>
              <a:t>2017/10/26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444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D9B5-A6C4-5F42-97E0-51296EDFDCED}" type="datetimeFigureOut">
              <a:rPr kumimoji="1" lang="zh-TW" altLang="en-US" smtClean="0"/>
              <a:t>2017/10/26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297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D9B5-A6C4-5F42-97E0-51296EDFDCED}" type="datetimeFigureOut">
              <a:rPr kumimoji="1" lang="zh-TW" altLang="en-US" smtClean="0"/>
              <a:t>2017/10/26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8415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D9B5-A6C4-5F42-97E0-51296EDFDCED}" type="datetimeFigureOut">
              <a:rPr kumimoji="1" lang="zh-TW" altLang="en-US" smtClean="0"/>
              <a:t>2017/10/26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581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0D9B5-A6C4-5F42-97E0-51296EDFDCED}" type="datetimeFigureOut">
              <a:rPr kumimoji="1" lang="zh-TW" altLang="en-US" smtClean="0"/>
              <a:t>2017/10/26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3270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627645" y="1983586"/>
            <a:ext cx="2960167" cy="49862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3201030" y="3874307"/>
            <a:ext cx="580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400" dirty="0">
                <a:ea typeface="Roboto" charset="0"/>
                <a:cs typeface="Roboto" charset="0"/>
              </a:rPr>
              <a:t>106-1	</a:t>
            </a:r>
            <a:r>
              <a:rPr lang="en-US" sz="1600" spc="400" dirty="0" smtClean="0">
                <a:ea typeface="Roboto" charset="0"/>
                <a:cs typeface="Roboto" charset="0"/>
              </a:rPr>
              <a:t>10/26</a:t>
            </a:r>
            <a:r>
              <a:rPr lang="en-US" sz="1600" spc="400" dirty="0">
                <a:ea typeface="Roboto" charset="0"/>
                <a:cs typeface="Roboto" charset="0"/>
              </a:rPr>
              <a:t>	Software Engineering </a:t>
            </a:r>
            <a:r>
              <a:rPr lang="en-US" sz="1600" spc="400" dirty="0" smtClean="0">
                <a:ea typeface="Roboto" charset="0"/>
                <a:cs typeface="Roboto" charset="0"/>
              </a:rPr>
              <a:t>Design</a:t>
            </a:r>
            <a:endParaRPr lang="en-US" sz="1600" spc="400" dirty="0">
              <a:ea typeface="Roboto" charset="0"/>
              <a:cs typeface="Roboto" charset="0"/>
            </a:endParaRPr>
          </a:p>
        </p:txBody>
      </p:sp>
      <p:sp>
        <p:nvSpPr>
          <p:cNvPr id="36" name="Rectangle 35"/>
          <p:cNvSpPr>
            <a:spLocks/>
          </p:cNvSpPr>
          <p:nvPr/>
        </p:nvSpPr>
        <p:spPr bwMode="auto">
          <a:xfrm>
            <a:off x="646489" y="2713464"/>
            <a:ext cx="1092247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b="1" spc="15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  <a:sym typeface="Bebas Neue" charset="0"/>
              </a:rPr>
              <a:t>PROJECT PROPOSAL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34658" y="4619049"/>
            <a:ext cx="4522685" cy="109225"/>
            <a:chOff x="3438554" y="3701681"/>
            <a:chExt cx="2424534" cy="65647"/>
          </a:xfrm>
        </p:grpSpPr>
        <p:sp>
          <p:nvSpPr>
            <p:cNvPr id="37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43" name="Rectangle 42"/>
          <p:cNvSpPr>
            <a:spLocks/>
          </p:cNvSpPr>
          <p:nvPr/>
        </p:nvSpPr>
        <p:spPr bwMode="auto">
          <a:xfrm>
            <a:off x="5393530" y="2007226"/>
            <a:ext cx="1475276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933" b="1" spc="15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  <a:sym typeface="Bebas Neue" charset="0"/>
              </a:rPr>
              <a:t>Group 1</a:t>
            </a:r>
          </a:p>
        </p:txBody>
      </p:sp>
    </p:spTree>
    <p:extLst>
      <p:ext uri="{BB962C8B-B14F-4D97-AF65-F5344CB8AC3E}">
        <p14:creationId xmlns:p14="http://schemas.microsoft.com/office/powerpoint/2010/main" val="9566138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30937" r="33440" b="50979"/>
          <a:stretch/>
        </p:blipFill>
        <p:spPr>
          <a:xfrm>
            <a:off x="3387030" y="1825625"/>
            <a:ext cx="8161952" cy="27945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Open source work-through</a:t>
            </a:r>
            <a:endParaRPr kumimoji="1"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2220685" y="1825625"/>
            <a:ext cx="9557657" cy="4351338"/>
          </a:xfrm>
        </p:spPr>
        <p:txBody>
          <a:bodyPr/>
          <a:lstStyle/>
          <a:p>
            <a:r>
              <a:rPr kumimoji="1" lang="en-US" altLang="zh-TW" dirty="0" smtClean="0"/>
              <a:t>Graph: </a:t>
            </a:r>
            <a:br>
              <a:rPr kumimoji="1" lang="en-US" altLang="zh-TW" dirty="0" smtClean="0"/>
            </a:br>
            <a:r>
              <a:rPr kumimoji="1" lang="en-US" altLang="zh-TW" dirty="0" smtClean="0"/>
              <a:t>class diagram</a:t>
            </a:r>
            <a:endParaRPr kumimoji="1"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09788"/>
              </p:ext>
            </p:extLst>
          </p:nvPr>
        </p:nvGraphicFramePr>
        <p:xfrm>
          <a:off x="0" y="1567543"/>
          <a:ext cx="1796143" cy="460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Homework</a:t>
                      </a: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WBS</a:t>
                      </a:r>
                    </a:p>
                  </a:txBody>
                  <a:tcPr anchor="ctr">
                    <a:solidFill>
                      <a:srgbClr val="DEECCE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Estimation Model</a:t>
                      </a: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solidFill>
                            <a:schemeClr val="bg1"/>
                          </a:solidFill>
                        </a:rPr>
                        <a:t>Open source work-through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10777800" y="1102672"/>
            <a:ext cx="1152000" cy="4648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	</a:t>
            </a:r>
            <a:endParaRPr kumimoji="1"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66326" b="70258"/>
          <a:stretch/>
        </p:blipFill>
        <p:spPr>
          <a:xfrm>
            <a:off x="3638345" y="4761780"/>
            <a:ext cx="7715455" cy="169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9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30937" r="33440" b="50979"/>
          <a:stretch/>
        </p:blipFill>
        <p:spPr>
          <a:xfrm>
            <a:off x="3387030" y="1825625"/>
            <a:ext cx="8161952" cy="27945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Open source work-through</a:t>
            </a:r>
            <a:endParaRPr kumimoji="1"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2220685" y="1825625"/>
            <a:ext cx="9557657" cy="4351338"/>
          </a:xfrm>
        </p:spPr>
        <p:txBody>
          <a:bodyPr/>
          <a:lstStyle/>
          <a:p>
            <a:r>
              <a:rPr kumimoji="1" lang="en-US" altLang="zh-TW" dirty="0" smtClean="0"/>
              <a:t>Graph: </a:t>
            </a:r>
            <a:br>
              <a:rPr kumimoji="1" lang="en-US" altLang="zh-TW" dirty="0" smtClean="0"/>
            </a:br>
            <a:r>
              <a:rPr kumimoji="1" lang="en-US" altLang="zh-TW" dirty="0" smtClean="0"/>
              <a:t>class diagram</a:t>
            </a:r>
            <a:endParaRPr kumimoji="1"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09788"/>
              </p:ext>
            </p:extLst>
          </p:nvPr>
        </p:nvGraphicFramePr>
        <p:xfrm>
          <a:off x="0" y="1567543"/>
          <a:ext cx="1796143" cy="460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Homework</a:t>
                      </a: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WBS</a:t>
                      </a:r>
                    </a:p>
                  </a:txBody>
                  <a:tcPr anchor="ctr">
                    <a:solidFill>
                      <a:srgbClr val="DEECCE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Estimation Model</a:t>
                      </a: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solidFill>
                            <a:schemeClr val="bg1"/>
                          </a:solidFill>
                        </a:rPr>
                        <a:t>Open source work-through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10777800" y="1102672"/>
            <a:ext cx="1152000" cy="4648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	</a:t>
            </a:r>
            <a:endParaRPr kumimoji="1"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66326" b="70258"/>
          <a:stretch/>
        </p:blipFill>
        <p:spPr>
          <a:xfrm>
            <a:off x="3638345" y="4761780"/>
            <a:ext cx="7715455" cy="169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Open source work-through</a:t>
            </a:r>
            <a:endParaRPr kumimoji="1"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2220685" y="1825625"/>
            <a:ext cx="9557657" cy="4351338"/>
          </a:xfrm>
        </p:spPr>
        <p:txBody>
          <a:bodyPr/>
          <a:lstStyle/>
          <a:p>
            <a:r>
              <a:rPr kumimoji="1" lang="en-US" altLang="zh-TW" dirty="0" smtClean="0"/>
              <a:t>Cache: </a:t>
            </a:r>
            <a:br>
              <a:rPr kumimoji="1" lang="en-US" altLang="zh-TW" dirty="0" smtClean="0"/>
            </a:br>
            <a:r>
              <a:rPr kumimoji="1" lang="en-US" altLang="zh-TW" dirty="0" smtClean="0"/>
              <a:t>class diagram</a:t>
            </a:r>
            <a:endParaRPr kumimoji="1"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09788"/>
              </p:ext>
            </p:extLst>
          </p:nvPr>
        </p:nvGraphicFramePr>
        <p:xfrm>
          <a:off x="0" y="1567543"/>
          <a:ext cx="1796143" cy="460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Homework</a:t>
                      </a: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WBS</a:t>
                      </a:r>
                    </a:p>
                  </a:txBody>
                  <a:tcPr anchor="ctr">
                    <a:solidFill>
                      <a:srgbClr val="DEECCE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Estimation Model</a:t>
                      </a: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solidFill>
                            <a:schemeClr val="bg1"/>
                          </a:solidFill>
                        </a:rPr>
                        <a:t>Open source work-through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10777800" y="1102672"/>
            <a:ext cx="1152000" cy="4648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	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579" y="1567543"/>
            <a:ext cx="6754763" cy="498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1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2525" y="3669315"/>
            <a:ext cx="3047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151" dirty="0">
                <a:solidFill>
                  <a:schemeClr val="accent2"/>
                </a:solidFill>
                <a:ea typeface="Roboto Bold" charset="0"/>
                <a:cs typeface="Roboto Bold" charset="0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88095" y="2643394"/>
            <a:ext cx="2636042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867" b="1" dirty="0">
                <a:solidFill>
                  <a:schemeClr val="accent1"/>
                </a:solidFill>
                <a:ea typeface="Roboto Bold" charset="0"/>
                <a:cs typeface="Roboto Bold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02962131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表格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194976"/>
              </p:ext>
            </p:extLst>
          </p:nvPr>
        </p:nvGraphicFramePr>
        <p:xfrm>
          <a:off x="0" y="1567542"/>
          <a:ext cx="1796143" cy="460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Homework</a:t>
                      </a:r>
                      <a:endParaRPr lang="en-US" altLang="zh-TW" sz="2000" b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WBS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1523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Estimation Model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Open source work-through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755" y="2223066"/>
            <a:ext cx="10026647" cy="3298372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31714" y="331341"/>
            <a:ext cx="10515600" cy="1325563"/>
          </a:xfrm>
        </p:spPr>
        <p:txBody>
          <a:bodyPr/>
          <a:lstStyle/>
          <a:p>
            <a:r>
              <a:rPr kumimoji="1" lang="en-US" altLang="zh-TW" dirty="0" smtClean="0"/>
              <a:t>Requirement 1	</a:t>
            </a:r>
            <a:r>
              <a:rPr kumimoji="1" lang="en-US" altLang="zh-TW" dirty="0" smtClean="0"/>
              <a:t>(</a:t>
            </a:r>
            <a:r>
              <a:rPr kumimoji="1" lang="en-US" altLang="zh-TW" dirty="0" smtClean="0"/>
              <a:t>Shopping </a:t>
            </a:r>
            <a:r>
              <a:rPr kumimoji="1" lang="en-US" altLang="zh-TW" dirty="0"/>
              <a:t>Site)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502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57" y="179615"/>
            <a:ext cx="7461031" cy="6515100"/>
          </a:xfrm>
          <a:prstGeom prst="rect">
            <a:avLst/>
          </a:prstGeom>
        </p:spPr>
      </p:pic>
      <p:sp>
        <p:nvSpPr>
          <p:cNvPr id="42" name="標題 1"/>
          <p:cNvSpPr txBox="1">
            <a:spLocks/>
          </p:cNvSpPr>
          <p:nvPr/>
        </p:nvSpPr>
        <p:spPr>
          <a:xfrm>
            <a:off x="2291443" y="15675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 smtClean="0"/>
              <a:t>Requirement 2</a:t>
            </a:r>
            <a:br>
              <a:rPr kumimoji="1" lang="en-US" altLang="zh-TW" dirty="0" smtClean="0"/>
            </a:br>
            <a:r>
              <a:rPr kumimoji="1" lang="en-US" altLang="zh-TW" dirty="0" smtClean="0"/>
              <a:t>(Sales Report)</a:t>
            </a:r>
            <a:endParaRPr kumimoji="1" lang="zh-TW" altLang="en-US" dirty="0"/>
          </a:p>
        </p:txBody>
      </p:sp>
      <p:graphicFrame>
        <p:nvGraphicFramePr>
          <p:cNvPr id="45" name="表格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194976"/>
              </p:ext>
            </p:extLst>
          </p:nvPr>
        </p:nvGraphicFramePr>
        <p:xfrm>
          <a:off x="0" y="1567542"/>
          <a:ext cx="1796143" cy="460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Homework</a:t>
                      </a:r>
                      <a:endParaRPr lang="en-US" altLang="zh-TW" sz="2000" b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WBS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1523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Estimation Model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Open source work-through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85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WBS</a:t>
            </a:r>
            <a:endParaRPr kumimoji="1" lang="zh-TW" altLang="en-US" dirty="0"/>
          </a:p>
        </p:txBody>
      </p:sp>
      <p:pic>
        <p:nvPicPr>
          <p:cNvPr id="1026" name="Picture 2" descr="https://lh4.googleusercontent.com/pGgX4xqNqReaRJp4tBJX0kRZ5wVOxu0-03gxKYbPPguIxYTluA0hDkSdOb0_9gh4F0Qtvq2nfPOCBX-ncV4cMpa7pWhL5TVyW94NxcmmqPJDimNZ5hsyOIQ1tX94C5FcR4-C6-u3pP9kvjGiy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69"/>
          <a:stretch/>
        </p:blipFill>
        <p:spPr bwMode="auto">
          <a:xfrm>
            <a:off x="2634343" y="2505795"/>
            <a:ext cx="9000000" cy="273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62984"/>
              </p:ext>
            </p:extLst>
          </p:nvPr>
        </p:nvGraphicFramePr>
        <p:xfrm>
          <a:off x="0" y="1567543"/>
          <a:ext cx="1796143" cy="460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Homework</a:t>
                      </a: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baseline="0" dirty="0" smtClean="0">
                          <a:solidFill>
                            <a:schemeClr val="bg1"/>
                          </a:solidFill>
                        </a:rPr>
                        <a:t>WBS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Estimation Model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Open source work-through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6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WBS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0" y="1567543"/>
            <a:ext cx="8039100" cy="5143500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8635"/>
              </p:ext>
            </p:extLst>
          </p:nvPr>
        </p:nvGraphicFramePr>
        <p:xfrm>
          <a:off x="0" y="1567543"/>
          <a:ext cx="1796143" cy="460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Homework</a:t>
                      </a: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baseline="0" dirty="0" smtClean="0">
                          <a:solidFill>
                            <a:schemeClr val="bg1"/>
                          </a:solidFill>
                        </a:rPr>
                        <a:t>WBS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Estimation Model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Open source work-through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00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WBS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979" y="2677939"/>
            <a:ext cx="9000000" cy="2388626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8635"/>
              </p:ext>
            </p:extLst>
          </p:nvPr>
        </p:nvGraphicFramePr>
        <p:xfrm>
          <a:off x="0" y="1567543"/>
          <a:ext cx="1796143" cy="460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Homework</a:t>
                      </a: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baseline="0" dirty="0" smtClean="0">
                          <a:solidFill>
                            <a:schemeClr val="bg1"/>
                          </a:solidFill>
                        </a:rPr>
                        <a:t>WBS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Estimation Model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Open source work-through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82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WBS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665" y="2166091"/>
            <a:ext cx="9000000" cy="3412322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8635"/>
              </p:ext>
            </p:extLst>
          </p:nvPr>
        </p:nvGraphicFramePr>
        <p:xfrm>
          <a:off x="0" y="1567543"/>
          <a:ext cx="1796143" cy="460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Homework</a:t>
                      </a: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baseline="0" dirty="0" smtClean="0">
                          <a:solidFill>
                            <a:schemeClr val="bg1"/>
                          </a:solidFill>
                        </a:rPr>
                        <a:t>WBS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Estimation Model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Open source work-through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29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222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/>
              <a:t>Estimation Model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38048"/>
          <a:stretch/>
        </p:blipFill>
        <p:spPr>
          <a:xfrm>
            <a:off x="2498273" y="1233348"/>
            <a:ext cx="9000000" cy="274916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273" y="3982517"/>
            <a:ext cx="9000000" cy="265178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607" y="411951"/>
            <a:ext cx="2933700" cy="54610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827832"/>
              </p:ext>
            </p:extLst>
          </p:nvPr>
        </p:nvGraphicFramePr>
        <p:xfrm>
          <a:off x="0" y="1567543"/>
          <a:ext cx="1796143" cy="460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Homework</a:t>
                      </a: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WBS</a:t>
                      </a:r>
                    </a:p>
                  </a:txBody>
                  <a:tcPr anchor="ctr">
                    <a:solidFill>
                      <a:srgbClr val="DEECCE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baseline="0" dirty="0" smtClean="0">
                          <a:solidFill>
                            <a:schemeClr val="bg1"/>
                          </a:solidFill>
                        </a:rPr>
                        <a:t>Estimation Model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Open source work-through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88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Open source work-through</a:t>
            </a:r>
            <a:endParaRPr kumimoji="1"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2220685" y="1825625"/>
            <a:ext cx="9557657" cy="4351338"/>
          </a:xfrm>
        </p:spPr>
        <p:txBody>
          <a:bodyPr/>
          <a:lstStyle/>
          <a:p>
            <a:r>
              <a:rPr kumimoji="1" lang="en-US" altLang="zh-TW" dirty="0" smtClean="0"/>
              <a:t>Graph: </a:t>
            </a:r>
            <a:br>
              <a:rPr kumimoji="1" lang="en-US" altLang="zh-TW" dirty="0" smtClean="0"/>
            </a:br>
            <a:r>
              <a:rPr kumimoji="1" lang="en-US" altLang="zh-TW" dirty="0" smtClean="0"/>
              <a:t>class diagram</a:t>
            </a:r>
            <a:endParaRPr kumimoji="1"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09788"/>
              </p:ext>
            </p:extLst>
          </p:nvPr>
        </p:nvGraphicFramePr>
        <p:xfrm>
          <a:off x="0" y="1567543"/>
          <a:ext cx="1796143" cy="460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Homework</a:t>
                      </a: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WBS</a:t>
                      </a:r>
                    </a:p>
                  </a:txBody>
                  <a:tcPr anchor="ctr">
                    <a:solidFill>
                      <a:srgbClr val="DEECCE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Estimation Model</a:t>
                      </a: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152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solidFill>
                            <a:schemeClr val="bg1"/>
                          </a:solidFill>
                        </a:rPr>
                        <a:t>Open source work-through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r="63437"/>
          <a:stretch/>
        </p:blipFill>
        <p:spPr>
          <a:xfrm>
            <a:off x="4838698" y="1511054"/>
            <a:ext cx="6939644" cy="472239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0776856" y="3216728"/>
            <a:ext cx="1152000" cy="4648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	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540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1031</TotalTime>
  <Words>129</Words>
  <Application>Microsoft Macintosh PowerPoint</Application>
  <PresentationFormat>寬螢幕</PresentationFormat>
  <Paragraphs>80</Paragraphs>
  <Slides>13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Bebas Neue</vt:lpstr>
      <vt:lpstr>Calibri</vt:lpstr>
      <vt:lpstr>Roboto</vt:lpstr>
      <vt:lpstr>Roboto Black</vt:lpstr>
      <vt:lpstr>Roboto Bold</vt:lpstr>
      <vt:lpstr>新細明體</vt:lpstr>
      <vt:lpstr>Arial</vt:lpstr>
      <vt:lpstr>Office 佈景主題</vt:lpstr>
      <vt:lpstr>PowerPoint 簡報</vt:lpstr>
      <vt:lpstr>Requirement 1 (Shopping Site)</vt:lpstr>
      <vt:lpstr>PowerPoint 簡報</vt:lpstr>
      <vt:lpstr>WBS</vt:lpstr>
      <vt:lpstr>WBS</vt:lpstr>
      <vt:lpstr>WBS</vt:lpstr>
      <vt:lpstr>WBS</vt:lpstr>
      <vt:lpstr>Estimation Model</vt:lpstr>
      <vt:lpstr>Open source work-through</vt:lpstr>
      <vt:lpstr>Open source work-through</vt:lpstr>
      <vt:lpstr>Open source work-through</vt:lpstr>
      <vt:lpstr>Open source work-through</vt:lpstr>
      <vt:lpstr>PowerPoint 簡報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方珮雯</dc:creator>
  <cp:lastModifiedBy>方珮雯</cp:lastModifiedBy>
  <cp:revision>54</cp:revision>
  <dcterms:created xsi:type="dcterms:W3CDTF">2017-10-04T03:41:06Z</dcterms:created>
  <dcterms:modified xsi:type="dcterms:W3CDTF">2017-10-26T05:20:22Z</dcterms:modified>
</cp:coreProperties>
</file>